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81" r:id="rId5"/>
    <p:sldId id="259" r:id="rId6"/>
    <p:sldId id="280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9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5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78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09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8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9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3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8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2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1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0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87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107504" y="195720"/>
            <a:ext cx="9036496" cy="664790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628384" cy="3672408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>
                <a:solidFill>
                  <a:srgbClr val="7030A0"/>
                </a:solidFill>
                <a:latin typeface="Constantia" pitchFamily="18" charset="0"/>
              </a:rPr>
              <a:t>Основная образовательная программа дошкольного образования (Программа) </a:t>
            </a:r>
            <a:br>
              <a:rPr lang="ru-RU" sz="3900" b="1" dirty="0" smtClean="0">
                <a:solidFill>
                  <a:srgbClr val="7030A0"/>
                </a:solidFill>
                <a:latin typeface="Constantia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2021-2022 учебный год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8100392" cy="11521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детский сад № 44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Кореновский район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13576" cy="8640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Constantia" pitchFamily="18" charset="0"/>
              </a:rPr>
              <a:t>Основные сведения </a:t>
            </a:r>
            <a:br>
              <a:rPr lang="ru-RU" sz="2400" dirty="0" smtClean="0">
                <a:solidFill>
                  <a:schemeClr val="accent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Constantia" pitchFamily="18" charset="0"/>
              </a:rPr>
              <a:t>о дошкольном учреждении</a:t>
            </a:r>
            <a:endParaRPr lang="ru-RU" dirty="0">
              <a:solidFill>
                <a:schemeClr val="accent1"/>
              </a:solidFill>
              <a:latin typeface="Constant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279833"/>
              </p:ext>
            </p:extLst>
          </p:nvPr>
        </p:nvGraphicFramePr>
        <p:xfrm>
          <a:off x="755650" y="1412875"/>
          <a:ext cx="813752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158"/>
                <a:gridCol w="60493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Название: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полное - по уставу (сокращённое)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Муниципальное дошкольное образовательное бюджетное учреждение детский сад № 22 муниципального образования Кореновский район (МДОБУ детский сад № 44 МО Кореновский район)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 и фактический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353156, Россия, Краснодарский край, Кореновский район, ст. Платнировская,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ул.Октябрьская,22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Учредитель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муниципального образования Кореновский район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Режим  работы ДОУ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10 -часовой: с 7.30 до 17.30. Реализация Программы осуществляется в течение всего времени пребывания детей в ДОУ.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групп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первые младшие группы (возраст детей от 2 до 3 лет);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вторые младшие группы (возраст детей от 3 до 4 лет);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8013576" cy="410445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МДОБУ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№44 осуществляет воспитание и обучение детей, обеспечивает присмотр, уход и оздоровление детей в возрасте    от 2-х месяцев до 7 лет.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ООП)дошкольного образования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рабочей группой педагогов муниципального   дошкольного образовательного бюджетного учреждения детского сада №44 муниципального образования Кореновский район (далее МДОБУ детский сад №44). Программа спроектирована с учётом ФГОС дошкольного образования, особенностей образовательного учреждения, региона, образовательных потребностей и запросов воспитанников, кроме того учтены концептуальные положения используемой в МДОБУ детский сад 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48680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группы (возраст детей от 4 до 5 лет);</a:t>
            </a:r>
          </a:p>
          <a:p>
            <a:pPr lvl="0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группы (возраст детей от 5 до 6 лет);</a:t>
            </a:r>
          </a:p>
          <a:p>
            <a:pPr lvl="0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к школе группы (возраст детей от 6 до 7лет);</a:t>
            </a:r>
          </a:p>
          <a:p>
            <a:pPr lvl="0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кратковременного пребывания </a:t>
            </a:r>
          </a:p>
          <a:p>
            <a:pPr lvl="0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15 групп общеразвивающей направленности</a:t>
            </a:r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013576" cy="597666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«От рождения до школы» под редакцией Н. Е.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Васильевой, «Мозаика-Синтез»,2016г. и парциальных программ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-«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Юный эколог», С.Н. Николаевой, «Мозаика-Синтез»,2016г,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-«Ладушки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Программа по музыкальному воспитанию детей дошкольного возраста» И.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Новоскольцевой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И.Каплуновой,2015 г.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404664"/>
            <a:ext cx="8388424" cy="6453336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sz="2200" dirty="0" smtClean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реализации ООП лежит комплексный подход, обеспечивающий развитие детей во всех пяти взаимодополняющих образовательных областях: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-социально-коммуникативное развитие;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-познавательное развитие;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-речевое развитие;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-художественно-эстетическое развитие;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-физическое развитие. 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включает в себя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обязательную часть,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обеспечивающую достижение воспитанниками готовности к школе, а именно: необходимый и достаточный уровень развития ребенка для успешного освоения им основных образовательных программ начального общего образования, и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формируемую участниками образовательного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отражающую специфику условий, в которых осуществляется образовательный процесс, и направленную на поддержку областей основной части программы.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388424" cy="43204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Ха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воспитанников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27584" y="1268760"/>
            <a:ext cx="8136904" cy="55892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совместной деятельности семьи и дошкольного учреждения заложены следующие принципы: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подход к процессу воспитания ребёнка;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дошкольного учреждения для родителей;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 во взаимоотношениях педагогов и родителей;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и доброжелательность друг к другу;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к каждой семье;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 ответственность родителей и педагогов.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ДОУ осуществляется интеграция общественного и семейного воспитания дошкольников со следующими категориями родителей: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с семьями воспитанников;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с будущими родителями. </a:t>
            </a:r>
          </a:p>
          <a:p>
            <a:pPr marL="36576" indent="0">
              <a:buClr>
                <a:schemeClr val="accent3"/>
              </a:buClr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13576" cy="5760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Задачи:</a:t>
            </a:r>
            <a:endParaRPr lang="ru-RU" sz="1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980728"/>
            <a:ext cx="8352928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психолого- педагогических знаний родителей;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участию в жизни ДОУ;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и пропаганда лучшего семейного опыта.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родителями включает: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содержанием работы ДОУ, направленной на физическое, психическое и социальное развитие ребенка;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составлении планов: спортивных и культурно-массовых мероприятий, работы родительского комитета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оформление\126 фоны для презентаций\Lab3.jpg"/>
          <p:cNvPicPr>
            <a:picLocks noChangeAspect="1" noChangeArrowheads="1"/>
          </p:cNvPicPr>
          <p:nvPr/>
        </p:nvPicPr>
        <p:blipFill>
          <a:blip r:embed="rId2" cstate="print"/>
          <a:srcRect l="28265" t="14747"/>
          <a:stretch>
            <a:fillRect/>
          </a:stretch>
        </p:blipFill>
        <p:spPr bwMode="auto">
          <a:xfrm>
            <a:off x="0" y="0"/>
            <a:ext cx="9144000" cy="684362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работу, пропагандирующую общественное дошкольное воспитание в его разных формах;</a:t>
            </a:r>
          </a:p>
          <a:p>
            <a:pPr lv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</a:t>
            </a:r>
          </a:p>
          <a:p>
            <a:pPr lvl="0" algn="ctr">
              <a:buNone/>
            </a:pPr>
            <a:endParaRPr lang="ru-RU" sz="54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90</TotalTime>
  <Words>424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Constantia</vt:lpstr>
      <vt:lpstr>Georgia</vt:lpstr>
      <vt:lpstr>Times New Roman</vt:lpstr>
      <vt:lpstr>Wingdings 2</vt:lpstr>
      <vt:lpstr>Wingdings 3</vt:lpstr>
      <vt:lpstr>Ион (конференц-зал)</vt:lpstr>
      <vt:lpstr>Основная образовательная программа дошкольного образования (Программа)  на 2021-2022 учебный год </vt:lpstr>
      <vt:lpstr>Основные сведения  о дошкольном учреждении</vt:lpstr>
      <vt:lpstr>          МДОБУ детский сад №44 осуществляет воспитание и обучение детей, обеспечивает присмотр, уход и оздоровление детей в возрасте    от 2-х месяцев до 7 лет.  Основная образовательная программа (ООП)дошкольного образования разработана рабочей группой педагогов муниципального   дошкольного образовательного бюджетного учреждения детского сада №44 муниципального образования Кореновский район (далее МДОБУ детский сад №44). Программа спроектирована с учётом ФГОС дошкольного образования, особенностей образовательного учреждения, региона, образовательных потребностей и запросов воспитанников, кроме того учтены концептуальные положения используемой в МДОБУ детский сад №44          </vt:lpstr>
      <vt:lpstr>     Основной образовательной программы дошкольного образования «От рождения до школы» под редакцией Н. Е. Вераксы, Т.С. Комаровой, М.А. Васильевой, «Мозаика-Синтез»,2016г. и парциальных программ  -«Юный эколог», С.Н. Николаевой, «Мозаика-Синтез»,2016г,  -«Ладушки. Программа по музыкальному воспитанию детей дошкольного возраста» И. Новоскольцевой, И.Каплуновой,2015 г.           </vt:lpstr>
      <vt:lpstr>Презентация PowerPoint</vt:lpstr>
      <vt:lpstr>Ха  Характеристика взаимодействия педагогического коллектива с семьями воспитанников </vt:lpstr>
      <vt:lpstr>Задачи: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 дошкольного образования</dc:title>
  <dc:creator>марина Булгина</dc:creator>
  <cp:lastModifiedBy>марина Булгина</cp:lastModifiedBy>
  <cp:revision>15</cp:revision>
  <dcterms:created xsi:type="dcterms:W3CDTF">2016-02-20T08:42:22Z</dcterms:created>
  <dcterms:modified xsi:type="dcterms:W3CDTF">2022-05-13T11:21:08Z</dcterms:modified>
</cp:coreProperties>
</file>